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7" r:id="rId4"/>
    <p:sldId id="268" r:id="rId5"/>
    <p:sldId id="270" r:id="rId6"/>
    <p:sldId id="271" r:id="rId7"/>
  </p:sldIdLst>
  <p:sldSz cx="12192000" cy="6858000"/>
  <p:notesSz cx="6858000" cy="9144000"/>
  <p:defaultTextStyle>
    <a:defPPr>
      <a:defRPr lang="en-V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6163"/>
    <a:srgbClr val="005B5C"/>
    <a:srgbClr val="0183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2" d="100"/>
          <a:sy n="62" d="100"/>
        </p:scale>
        <p:origin x="828" y="-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82058-1457-39B2-0CF6-46D41E803E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F94E30-C719-1F67-B624-A0C00A864A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6C379-747D-1755-FC5E-7FBF6B186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EDD17-5026-06B4-2095-254B0F039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C5BBD-A4C6-7CFD-6D23-4D7981E33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1750838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DEE3-32D8-C08C-3B17-9174EB40A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72074C-F68A-190C-0E87-817126A91F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1E954-72EE-EF7A-ED3B-5101C508A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8004C-69D6-8606-1F00-F184B28D5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4E069-29AB-1E03-0F56-F89E4ED6D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4192117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09B41C-9CE9-3D86-63ED-F374F26244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94E32-FE39-9CAE-A7A8-6465536731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4B231-52AE-F930-D9B6-84B460A71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F14FE-EE89-172F-7326-B341FE746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2DADF-5362-18DE-5E1C-3DD4FDE94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3507746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E23BE-37B1-8834-AC53-4DF5A67B2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11D42-7CA7-DCB5-E35D-D01B47064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1A2BE-C737-B04F-878E-9A8C91272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3EEA0-0C55-D07F-3568-DF913CBFB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91C82-F06D-A2E7-612A-431C65186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1682479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B24CE-41A9-DA63-0CE0-E09B7E97E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64A756-42A5-50A7-1084-3F4C92BA3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C84F4-E3ED-4CD0-E28F-0E8CE881A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739EA-472B-5BF3-1873-FF31E4A3D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BE179-7621-4582-5CEA-DEBC0392E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482972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F5DD9-51F5-4380-732D-47ACA6A37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F24ED-DE17-9F6E-2336-86B91846E3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13C42B-9144-B10D-5EA5-8578CFB196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B5E840-2145-A742-F021-A7543BB33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6861BE-01AD-4D37-374B-CFB2187DB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FAFF8-574B-2DFA-6018-AD612D52A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1566219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3467B-EEB3-0B5A-B65C-E130F1960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23431-B780-4947-49BC-4E877C812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28BD63-2525-D99E-21FF-8F53B543CC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219382-6BB8-B5B8-7672-ADB86CD854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73D825-C1F8-3EB1-00CD-1D1ECA4B4B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52BB69-97E4-1EBB-6B33-1B0379DDC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CD10DC-9B38-598C-A35A-9A56E3831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47FEA5-3E38-1226-B9C0-972C32F9A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3493818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793E1-A085-12A5-6914-E7175881D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435B52-7F76-7F60-B7B9-3FDBBA9D0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BDD2A4-903C-C381-51FD-D6D39944C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CE31C2-7173-B15C-C458-2D882F901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3495372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1966C6-D13B-6169-2317-9A7C8CFDE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3951F4-3BEC-E9BA-D34D-593AA427A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715806-EE38-A289-D422-D85F75586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1120588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F3328-123C-B5CA-76CD-71C184EF9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49B80-3892-DF4A-4A8B-7EE422072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B863B-1923-D65F-8F0B-970A4D16F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C037AB-D29E-982A-7D5A-912D87E6A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35EB2-82A6-1EBF-0D65-BD9B40A76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51147-92ED-9AA8-6732-4350B7B32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149192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F146E-C0D5-1657-77BF-728530B9B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D7E6D7-4B84-BA89-832F-E51AC84DB7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21528E-F0E3-6833-3CA3-F84DBB6AFA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C28DA4-9B35-42F5-B37A-2335FB0B8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0589C-9887-7553-5247-CC35EB501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D5B6C4-F061-8A4A-4087-FEE2C5AFA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1234772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E86FB9-45B6-717F-5ABB-7EFC4BDCF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CB1EC-2491-B085-2B0E-C7C965C1B8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5D4F6-45EC-8DC5-2726-7C9DCA9D01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081042-9774-4A4A-99F4-9A2CB853A68F}" type="datetimeFigureOut">
              <a:rPr lang="en-VI" smtClean="0"/>
              <a:t>8/10/2024</a:t>
            </a:fld>
            <a:endParaRPr lang="en-V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2CF02-C18A-6058-DA45-E1D7718D87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V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801F7-4E4F-5650-B936-28CB47DC15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39F09F-D6D4-4649-B6B1-4771D9D8B451}" type="slidenum">
              <a:rPr lang="en-VI" smtClean="0"/>
              <a:t>‹#›</a:t>
            </a:fld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202575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2DFCAA2D-349A-0E2A-FECD-DEACB23E2E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26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C934B5B-27FA-1AA6-D7EE-33C7F17640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5DC22B7-EEEB-145A-4BA9-37854142C7F3}"/>
              </a:ext>
            </a:extLst>
          </p:cNvPr>
          <p:cNvSpPr/>
          <p:nvPr/>
        </p:nvSpPr>
        <p:spPr>
          <a:xfrm>
            <a:off x="562466" y="354330"/>
            <a:ext cx="11317114" cy="6149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I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4C7D9E-F1B1-2D0F-CB80-B36DAFD2BEA8}"/>
              </a:ext>
            </a:extLst>
          </p:cNvPr>
          <p:cNvCxnSpPr>
            <a:cxnSpLocks/>
          </p:cNvCxnSpPr>
          <p:nvPr/>
        </p:nvCxnSpPr>
        <p:spPr>
          <a:xfrm flipV="1">
            <a:off x="1426845" y="877550"/>
            <a:ext cx="10186035" cy="25420"/>
          </a:xfrm>
          <a:prstGeom prst="line">
            <a:avLst/>
          </a:prstGeom>
          <a:ln>
            <a:solidFill>
              <a:srgbClr val="0161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BADA4FA-4ABE-5F02-639E-0F24A1DFBB60}"/>
              </a:ext>
            </a:extLst>
          </p:cNvPr>
          <p:cNvSpPr txBox="1"/>
          <p:nvPr/>
        </p:nvSpPr>
        <p:spPr>
          <a:xfrm>
            <a:off x="1426845" y="354330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G" sz="2800" b="1" dirty="0">
                <a:solidFill>
                  <a:srgbClr val="0161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Overview</a:t>
            </a:r>
            <a:endParaRPr lang="en-VI" sz="2800" b="1" dirty="0">
              <a:solidFill>
                <a:srgbClr val="01616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F0F7CECD-BEB2-7536-33AE-6CCDA917C214}"/>
              </a:ext>
            </a:extLst>
          </p:cNvPr>
          <p:cNvSpPr/>
          <p:nvPr/>
        </p:nvSpPr>
        <p:spPr>
          <a:xfrm rot="5400000">
            <a:off x="-2147834" y="3064630"/>
            <a:ext cx="6149340" cy="728740"/>
          </a:xfrm>
          <a:prstGeom prst="round2SameRect">
            <a:avLst/>
          </a:prstGeom>
          <a:solidFill>
            <a:srgbClr val="0161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2098233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C934B5B-27FA-1AA6-D7EE-33C7F17640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5DC22B7-EEEB-145A-4BA9-37854142C7F3}"/>
              </a:ext>
            </a:extLst>
          </p:cNvPr>
          <p:cNvSpPr/>
          <p:nvPr/>
        </p:nvSpPr>
        <p:spPr>
          <a:xfrm>
            <a:off x="562466" y="354330"/>
            <a:ext cx="11317114" cy="6149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I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4C7D9E-F1B1-2D0F-CB80-B36DAFD2BEA8}"/>
              </a:ext>
            </a:extLst>
          </p:cNvPr>
          <p:cNvCxnSpPr>
            <a:cxnSpLocks/>
          </p:cNvCxnSpPr>
          <p:nvPr/>
        </p:nvCxnSpPr>
        <p:spPr>
          <a:xfrm flipV="1">
            <a:off x="1426845" y="877550"/>
            <a:ext cx="10186035" cy="25420"/>
          </a:xfrm>
          <a:prstGeom prst="line">
            <a:avLst/>
          </a:prstGeom>
          <a:ln>
            <a:solidFill>
              <a:srgbClr val="0161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BADA4FA-4ABE-5F02-639E-0F24A1DFBB60}"/>
              </a:ext>
            </a:extLst>
          </p:cNvPr>
          <p:cNvSpPr txBox="1"/>
          <p:nvPr/>
        </p:nvSpPr>
        <p:spPr>
          <a:xfrm>
            <a:off x="1426845" y="354330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G" sz="2800" b="1" dirty="0">
                <a:solidFill>
                  <a:srgbClr val="0161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Vendor Performance</a:t>
            </a:r>
            <a:endParaRPr lang="en-VI" sz="2800" b="1" dirty="0">
              <a:solidFill>
                <a:srgbClr val="01616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F0F7CECD-BEB2-7536-33AE-6CCDA917C214}"/>
              </a:ext>
            </a:extLst>
          </p:cNvPr>
          <p:cNvSpPr/>
          <p:nvPr/>
        </p:nvSpPr>
        <p:spPr>
          <a:xfrm rot="5400000">
            <a:off x="-2147834" y="3064630"/>
            <a:ext cx="6149340" cy="728740"/>
          </a:xfrm>
          <a:prstGeom prst="round2SameRect">
            <a:avLst/>
          </a:prstGeom>
          <a:solidFill>
            <a:srgbClr val="0161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3097446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C934B5B-27FA-1AA6-D7EE-33C7F17640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5DC22B7-EEEB-145A-4BA9-37854142C7F3}"/>
              </a:ext>
            </a:extLst>
          </p:cNvPr>
          <p:cNvSpPr/>
          <p:nvPr/>
        </p:nvSpPr>
        <p:spPr>
          <a:xfrm>
            <a:off x="562466" y="354330"/>
            <a:ext cx="11317114" cy="6149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I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4C7D9E-F1B1-2D0F-CB80-B36DAFD2BEA8}"/>
              </a:ext>
            </a:extLst>
          </p:cNvPr>
          <p:cNvCxnSpPr>
            <a:cxnSpLocks/>
          </p:cNvCxnSpPr>
          <p:nvPr/>
        </p:nvCxnSpPr>
        <p:spPr>
          <a:xfrm flipV="1">
            <a:off x="1426845" y="877550"/>
            <a:ext cx="10186035" cy="25420"/>
          </a:xfrm>
          <a:prstGeom prst="line">
            <a:avLst/>
          </a:prstGeom>
          <a:ln>
            <a:solidFill>
              <a:srgbClr val="0161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BADA4FA-4ABE-5F02-639E-0F24A1DFBB60}"/>
              </a:ext>
            </a:extLst>
          </p:cNvPr>
          <p:cNvSpPr txBox="1"/>
          <p:nvPr/>
        </p:nvSpPr>
        <p:spPr>
          <a:xfrm>
            <a:off x="1426845" y="354330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G" sz="2800" b="1" dirty="0">
                <a:solidFill>
                  <a:srgbClr val="0161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Plant Performance</a:t>
            </a:r>
            <a:endParaRPr lang="en-VI" sz="2800" b="1" dirty="0">
              <a:solidFill>
                <a:srgbClr val="01616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F0F7CECD-BEB2-7536-33AE-6CCDA917C214}"/>
              </a:ext>
            </a:extLst>
          </p:cNvPr>
          <p:cNvSpPr/>
          <p:nvPr/>
        </p:nvSpPr>
        <p:spPr>
          <a:xfrm rot="5400000">
            <a:off x="-2147834" y="3064630"/>
            <a:ext cx="6149340" cy="728740"/>
          </a:xfrm>
          <a:prstGeom prst="round2SameRect">
            <a:avLst/>
          </a:prstGeom>
          <a:solidFill>
            <a:srgbClr val="0161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1011347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C934B5B-27FA-1AA6-D7EE-33C7F17640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5DC22B7-EEEB-145A-4BA9-37854142C7F3}"/>
              </a:ext>
            </a:extLst>
          </p:cNvPr>
          <p:cNvSpPr/>
          <p:nvPr/>
        </p:nvSpPr>
        <p:spPr>
          <a:xfrm>
            <a:off x="562466" y="354330"/>
            <a:ext cx="11317114" cy="6149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I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4C7D9E-F1B1-2D0F-CB80-B36DAFD2BEA8}"/>
              </a:ext>
            </a:extLst>
          </p:cNvPr>
          <p:cNvCxnSpPr>
            <a:cxnSpLocks/>
          </p:cNvCxnSpPr>
          <p:nvPr/>
        </p:nvCxnSpPr>
        <p:spPr>
          <a:xfrm flipV="1">
            <a:off x="1426845" y="877550"/>
            <a:ext cx="10186035" cy="25420"/>
          </a:xfrm>
          <a:prstGeom prst="line">
            <a:avLst/>
          </a:prstGeom>
          <a:ln>
            <a:solidFill>
              <a:srgbClr val="0161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BADA4FA-4ABE-5F02-639E-0F24A1DFBB60}"/>
              </a:ext>
            </a:extLst>
          </p:cNvPr>
          <p:cNvSpPr txBox="1"/>
          <p:nvPr/>
        </p:nvSpPr>
        <p:spPr>
          <a:xfrm>
            <a:off x="1426845" y="354330"/>
            <a:ext cx="5354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G" sz="2800" b="1" dirty="0">
                <a:solidFill>
                  <a:srgbClr val="0161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Material Performance</a:t>
            </a:r>
            <a:endParaRPr lang="en-VI" sz="2800" b="1" dirty="0">
              <a:solidFill>
                <a:srgbClr val="01616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F0F7CECD-BEB2-7536-33AE-6CCDA917C214}"/>
              </a:ext>
            </a:extLst>
          </p:cNvPr>
          <p:cNvSpPr/>
          <p:nvPr/>
        </p:nvSpPr>
        <p:spPr>
          <a:xfrm rot="5400000">
            <a:off x="-2147834" y="3064630"/>
            <a:ext cx="6149340" cy="728740"/>
          </a:xfrm>
          <a:prstGeom prst="round2SameRect">
            <a:avLst/>
          </a:prstGeom>
          <a:solidFill>
            <a:srgbClr val="0161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1722438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C934B5B-27FA-1AA6-D7EE-33C7F17640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5DC22B7-EEEB-145A-4BA9-37854142C7F3}"/>
              </a:ext>
            </a:extLst>
          </p:cNvPr>
          <p:cNvSpPr/>
          <p:nvPr/>
        </p:nvSpPr>
        <p:spPr>
          <a:xfrm>
            <a:off x="562466" y="354330"/>
            <a:ext cx="11317114" cy="6149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I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4C7D9E-F1B1-2D0F-CB80-B36DAFD2BEA8}"/>
              </a:ext>
            </a:extLst>
          </p:cNvPr>
          <p:cNvCxnSpPr>
            <a:cxnSpLocks/>
          </p:cNvCxnSpPr>
          <p:nvPr/>
        </p:nvCxnSpPr>
        <p:spPr>
          <a:xfrm flipV="1">
            <a:off x="1426845" y="877550"/>
            <a:ext cx="10186035" cy="25420"/>
          </a:xfrm>
          <a:prstGeom prst="line">
            <a:avLst/>
          </a:prstGeom>
          <a:ln>
            <a:solidFill>
              <a:srgbClr val="0161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BADA4FA-4ABE-5F02-639E-0F24A1DFBB60}"/>
              </a:ext>
            </a:extLst>
          </p:cNvPr>
          <p:cNvSpPr txBox="1"/>
          <p:nvPr/>
        </p:nvSpPr>
        <p:spPr>
          <a:xfrm>
            <a:off x="1426845" y="354330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G" sz="2800" b="1" dirty="0">
                <a:solidFill>
                  <a:srgbClr val="0161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Downtime Impact</a:t>
            </a:r>
            <a:endParaRPr lang="en-VI" sz="2800" b="1" dirty="0">
              <a:solidFill>
                <a:srgbClr val="01616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F0F7CECD-BEB2-7536-33AE-6CCDA917C214}"/>
              </a:ext>
            </a:extLst>
          </p:cNvPr>
          <p:cNvSpPr/>
          <p:nvPr/>
        </p:nvSpPr>
        <p:spPr>
          <a:xfrm rot="5400000">
            <a:off x="-2147834" y="3064630"/>
            <a:ext cx="6149340" cy="728740"/>
          </a:xfrm>
          <a:prstGeom prst="round2SameRect">
            <a:avLst/>
          </a:prstGeom>
          <a:solidFill>
            <a:srgbClr val="0161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I"/>
          </a:p>
        </p:txBody>
      </p:sp>
    </p:spTree>
    <p:extLst>
      <p:ext uri="{BB962C8B-B14F-4D97-AF65-F5344CB8AC3E}">
        <p14:creationId xmlns:p14="http://schemas.microsoft.com/office/powerpoint/2010/main" val="1355335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3471</TotalTime>
  <Words>9</Words>
  <Application>Microsoft Office PowerPoint</Application>
  <PresentationFormat>Widescreen</PresentationFormat>
  <Paragraphs>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Tina Okonkwo</dc:creator>
  <cp:lastModifiedBy>Tina Okonkwo</cp:lastModifiedBy>
  <cp:revision>3</cp:revision>
  <dcterms:created xsi:type="dcterms:W3CDTF">2024-08-09T21:59:28Z</dcterms:created>
  <dcterms:modified xsi:type="dcterms:W3CDTF">2024-08-12T14:30:25Z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2024-08-09T22:46:14Z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d858136b-1d10-4f7d-8dc6-3b4034403ae7</vt:lpwstr>
  </property>
  <property fmtid="{D5CDD505-2E9C-101B-9397-08002B2CF9AE}" pid="7" name="MSIP_Label_defa4170-0d19-0005-0004-bc88714345d2_ActionId">
    <vt:lpwstr>303d796b-93d1-45cb-aad6-6056954ab35b</vt:lpwstr>
  </property>
  <property fmtid="{D5CDD505-2E9C-101B-9397-08002B2CF9AE}" pid="8" name="MSIP_Label_defa4170-0d19-0005-0004-bc88714345d2_ContentBits">
    <vt:lpwstr>0</vt:lpwstr>
  </property>
</Properties>
</file>

<file path=docProps/thumbnail.jpeg>
</file>